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Methodieken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 “ Individuele methodieken en groepsmethodieken” thema 10.1 en 10.2</a:t>
            </a:r>
          </a:p>
        </p:txBody>
      </p:sp>
    </p:spTree>
    <p:extLst>
      <p:ext uri="{BB962C8B-B14F-4D97-AF65-F5344CB8AC3E}">
        <p14:creationId xmlns:p14="http://schemas.microsoft.com/office/powerpoint/2010/main" val="54676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Thema 10.1 Individuele methodieken</a:t>
            </a:r>
          </a:p>
          <a:p>
            <a:r>
              <a:rPr lang="nl-NL" dirty="0"/>
              <a:t>Opdracht: </a:t>
            </a:r>
            <a:r>
              <a:rPr lang="nl-NL" dirty="0" err="1"/>
              <a:t>Genogram</a:t>
            </a:r>
            <a:r>
              <a:rPr lang="nl-NL" dirty="0"/>
              <a:t> maken</a:t>
            </a:r>
          </a:p>
          <a:p>
            <a:r>
              <a:rPr lang="nl-NL" dirty="0"/>
              <a:t>Thema 10.2 Groepsmethodieken</a:t>
            </a:r>
          </a:p>
          <a:p>
            <a:r>
              <a:rPr lang="nl-NL" dirty="0"/>
              <a:t>Opdracht: Tekenen op muziek</a:t>
            </a:r>
          </a:p>
        </p:txBody>
      </p:sp>
    </p:spTree>
    <p:extLst>
      <p:ext uri="{BB962C8B-B14F-4D97-AF65-F5344CB8AC3E}">
        <p14:creationId xmlns:p14="http://schemas.microsoft.com/office/powerpoint/2010/main" val="222040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10.1 Individuele methodieken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Psychodynamische benadering</a:t>
            </a:r>
          </a:p>
          <a:p>
            <a:pPr marL="0" indent="0">
              <a:buNone/>
            </a:pPr>
            <a:r>
              <a:rPr lang="nl-NL" dirty="0"/>
              <a:t>Overdracht</a:t>
            </a:r>
          </a:p>
          <a:p>
            <a:pPr marL="0" indent="0">
              <a:buNone/>
            </a:pPr>
            <a:r>
              <a:rPr lang="nl-NL" dirty="0"/>
              <a:t>Tegen-overdracht</a:t>
            </a:r>
          </a:p>
          <a:p>
            <a:pPr marL="0" indent="0">
              <a:buNone/>
            </a:pPr>
            <a:r>
              <a:rPr lang="nl-NL" dirty="0"/>
              <a:t>Drie fases</a:t>
            </a:r>
          </a:p>
          <a:p>
            <a:endParaRPr lang="nl-NL" dirty="0"/>
          </a:p>
          <a:p>
            <a:r>
              <a:rPr lang="nl-NL" dirty="0"/>
              <a:t>Cognitieve gedragstherapeutische benadering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2"/>
                </a:solidFill>
              </a:rPr>
              <a:t>ABC</a:t>
            </a:r>
            <a:r>
              <a:rPr lang="nl-NL" dirty="0"/>
              <a:t> </a:t>
            </a:r>
            <a:r>
              <a:rPr lang="nl-NL" dirty="0">
                <a:solidFill>
                  <a:schemeClr val="accent2"/>
                </a:solidFill>
              </a:rPr>
              <a:t>van het gedrag</a:t>
            </a:r>
          </a:p>
          <a:p>
            <a:pPr marL="0" indent="0">
              <a:buNone/>
            </a:pPr>
            <a:r>
              <a:rPr lang="nl-NL" dirty="0"/>
              <a:t>A = Aanleiding</a:t>
            </a:r>
          </a:p>
          <a:p>
            <a:pPr marL="0" indent="0">
              <a:buNone/>
            </a:pPr>
            <a:r>
              <a:rPr lang="nl-NL" dirty="0"/>
              <a:t>B = Het gedrag wat opgeroepen wordt</a:t>
            </a:r>
          </a:p>
          <a:p>
            <a:pPr marL="0" indent="0">
              <a:buNone/>
            </a:pPr>
            <a:r>
              <a:rPr lang="nl-NL" dirty="0"/>
              <a:t>C = Gevolgen van het gedrag</a:t>
            </a:r>
          </a:p>
        </p:txBody>
      </p:sp>
    </p:spTree>
    <p:extLst>
      <p:ext uri="{BB962C8B-B14F-4D97-AF65-F5344CB8AC3E}">
        <p14:creationId xmlns:p14="http://schemas.microsoft.com/office/powerpoint/2010/main" val="346625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Taakgerichte benadering</a:t>
            </a:r>
          </a:p>
          <a:p>
            <a:pPr marL="0" indent="0">
              <a:buNone/>
            </a:pPr>
            <a:r>
              <a:rPr lang="nl-NL" dirty="0"/>
              <a:t>Er is een model ontwikkeld voor deze methodiek waarin je een aantal fases doorloopt.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+mj-lt"/>
              <a:buAutoNum type="arabicParenR"/>
            </a:pPr>
            <a:r>
              <a:rPr lang="nl-NL" dirty="0"/>
              <a:t>Onderzoeken van het probleem</a:t>
            </a:r>
          </a:p>
          <a:p>
            <a:pPr>
              <a:buFont typeface="+mj-lt"/>
              <a:buAutoNum type="arabicParenR"/>
            </a:pPr>
            <a:r>
              <a:rPr lang="nl-NL" dirty="0"/>
              <a:t>Selecteren van het probleem</a:t>
            </a:r>
          </a:p>
          <a:p>
            <a:pPr>
              <a:buFont typeface="+mj-lt"/>
              <a:buAutoNum type="arabicParenR"/>
            </a:pPr>
            <a:r>
              <a:rPr lang="nl-NL" dirty="0"/>
              <a:t>Bepalen van het doel</a:t>
            </a:r>
          </a:p>
          <a:p>
            <a:pPr>
              <a:buFont typeface="+mj-lt"/>
              <a:buAutoNum type="arabicParenR"/>
            </a:pPr>
            <a:r>
              <a:rPr lang="nl-NL" dirty="0"/>
              <a:t>Maken van expliciete afspraken</a:t>
            </a:r>
          </a:p>
          <a:p>
            <a:pPr>
              <a:buFont typeface="+mj-lt"/>
              <a:buAutoNum type="arabicParenR"/>
            </a:pPr>
            <a:r>
              <a:rPr lang="nl-NL" dirty="0"/>
              <a:t>Selecteren van taken</a:t>
            </a:r>
          </a:p>
          <a:p>
            <a:pPr>
              <a:buFont typeface="+mj-lt"/>
              <a:buAutoNum type="arabicParenR"/>
            </a:pPr>
            <a:r>
              <a:rPr lang="nl-NL" dirty="0"/>
              <a:t>Uitvoeren van de taken</a:t>
            </a:r>
          </a:p>
          <a:p>
            <a:pPr>
              <a:buFont typeface="+mj-lt"/>
              <a:buAutoNum type="arabicParenR"/>
            </a:pPr>
            <a:r>
              <a:rPr lang="nl-NL" dirty="0"/>
              <a:t>Evalueren en afsluiten</a:t>
            </a:r>
          </a:p>
        </p:txBody>
      </p:sp>
    </p:spTree>
    <p:extLst>
      <p:ext uri="{BB962C8B-B14F-4D97-AF65-F5344CB8AC3E}">
        <p14:creationId xmlns:p14="http://schemas.microsoft.com/office/powerpoint/2010/main" val="288291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Systeembenadering</a:t>
            </a:r>
          </a:p>
          <a:p>
            <a:pPr marL="0" indent="0">
              <a:buNone/>
            </a:pPr>
            <a:r>
              <a:rPr lang="nl-NL" dirty="0" err="1"/>
              <a:t>Genogram</a:t>
            </a:r>
            <a:r>
              <a:rPr lang="nl-NL" dirty="0"/>
              <a:t> als hulpmiddel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778" y="1270000"/>
            <a:ext cx="7201905" cy="503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73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 </a:t>
            </a:r>
            <a:r>
              <a:rPr lang="nl-NL" dirty="0" err="1"/>
              <a:t>Genogram</a:t>
            </a:r>
            <a:r>
              <a:rPr lang="nl-NL" dirty="0"/>
              <a:t>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3034" y="14493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Je gaat een </a:t>
            </a:r>
            <a:r>
              <a:rPr lang="nl-NL" dirty="0" err="1"/>
              <a:t>Genogram</a:t>
            </a:r>
            <a:r>
              <a:rPr lang="nl-NL" dirty="0"/>
              <a:t> maken van je eigen familie. </a:t>
            </a:r>
          </a:p>
          <a:p>
            <a:pPr marL="0" indent="0">
              <a:buNone/>
            </a:pPr>
            <a:r>
              <a:rPr lang="nl-NL" dirty="0"/>
              <a:t>Nodig: </a:t>
            </a:r>
          </a:p>
          <a:p>
            <a:r>
              <a:rPr lang="nl-NL" dirty="0"/>
              <a:t>Papier en een stift(en)</a:t>
            </a:r>
          </a:p>
          <a:p>
            <a:r>
              <a:rPr lang="nl-NL" dirty="0"/>
              <a:t>Hulpmiddelen: Internet (symbolen)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6873" y="1759411"/>
            <a:ext cx="3433618" cy="47212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34" y="3262774"/>
            <a:ext cx="4286250" cy="1714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1048" y="4894947"/>
            <a:ext cx="4953134" cy="17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8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10.2 Groepsmethodieken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5976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Muzisch agogische methodieken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Onderdelen:</a:t>
            </a:r>
          </a:p>
          <a:p>
            <a:r>
              <a:rPr lang="nl-NL" dirty="0"/>
              <a:t>Dramatische expressie</a:t>
            </a:r>
          </a:p>
          <a:p>
            <a:r>
              <a:rPr lang="nl-NL" dirty="0"/>
              <a:t>Taal expressie</a:t>
            </a:r>
          </a:p>
          <a:p>
            <a:r>
              <a:rPr lang="nl-NL" dirty="0"/>
              <a:t>Beeldend vormen</a:t>
            </a:r>
          </a:p>
          <a:p>
            <a:r>
              <a:rPr lang="nl-NL" dirty="0"/>
              <a:t>Sport en spel</a:t>
            </a:r>
          </a:p>
          <a:p>
            <a:r>
              <a:rPr lang="nl-NL" dirty="0"/>
              <a:t>Dans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575300" y="3251200"/>
            <a:ext cx="393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Jouw rol:</a:t>
            </a:r>
          </a:p>
          <a:p>
            <a:endParaRPr lang="nl-N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/>
              <a:t>Creatief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/>
              <a:t>Agogisch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dirty="0"/>
              <a:t>Coachen</a:t>
            </a:r>
          </a:p>
        </p:txBody>
      </p:sp>
    </p:spTree>
    <p:extLst>
      <p:ext uri="{BB962C8B-B14F-4D97-AF65-F5344CB8AC3E}">
        <p14:creationId xmlns:p14="http://schemas.microsoft.com/office/powerpoint/2010/main" val="2095090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 Tekenen op muziek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1431" y="2202656"/>
            <a:ext cx="6505575" cy="3619500"/>
          </a:xfrm>
        </p:spPr>
      </p:pic>
    </p:spTree>
    <p:extLst>
      <p:ext uri="{BB962C8B-B14F-4D97-AF65-F5344CB8AC3E}">
        <p14:creationId xmlns:p14="http://schemas.microsoft.com/office/powerpoint/2010/main" val="24905068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164</Words>
  <Application>Microsoft Office PowerPoint</Application>
  <PresentationFormat>Breedbeeld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Methodieken</vt:lpstr>
      <vt:lpstr>Lesprogramma</vt:lpstr>
      <vt:lpstr>10.1 Individuele methodieken</vt:lpstr>
      <vt:lpstr>PowerPoint-presentatie</vt:lpstr>
      <vt:lpstr>PowerPoint-presentatie</vt:lpstr>
      <vt:lpstr>Opdracht: Genogram maken</vt:lpstr>
      <vt:lpstr>10.2 Groepsmethodieken</vt:lpstr>
      <vt:lpstr>Opdracht: Tekenen op muziek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Methodieken</dc:title>
  <dc:creator>Denise Dobber</dc:creator>
  <cp:lastModifiedBy>Denise Dobber</cp:lastModifiedBy>
  <cp:revision>6</cp:revision>
  <dcterms:created xsi:type="dcterms:W3CDTF">2017-04-29T12:26:29Z</dcterms:created>
  <dcterms:modified xsi:type="dcterms:W3CDTF">2017-06-19T11:57:02Z</dcterms:modified>
</cp:coreProperties>
</file>